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9"/>
  </p:notesMasterIdLst>
  <p:handoutMasterIdLst>
    <p:handoutMasterId r:id="rId100"/>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379" r:id="rId46"/>
    <p:sldId id="344" r:id="rId47"/>
    <p:sldId id="357" r:id="rId48"/>
    <p:sldId id="384" r:id="rId49"/>
    <p:sldId id="388" r:id="rId50"/>
    <p:sldId id="369" r:id="rId51"/>
    <p:sldId id="385" r:id="rId52"/>
    <p:sldId id="386" r:id="rId53"/>
    <p:sldId id="387" r:id="rId54"/>
    <p:sldId id="392" r:id="rId55"/>
    <p:sldId id="405" r:id="rId56"/>
    <p:sldId id="390" r:id="rId57"/>
    <p:sldId id="410" r:id="rId58"/>
    <p:sldId id="391" r:id="rId59"/>
    <p:sldId id="394" r:id="rId60"/>
    <p:sldId id="393" r:id="rId61"/>
    <p:sldId id="412" r:id="rId62"/>
    <p:sldId id="395" r:id="rId63"/>
    <p:sldId id="397" r:id="rId64"/>
    <p:sldId id="399" r:id="rId65"/>
    <p:sldId id="400" r:id="rId66"/>
    <p:sldId id="401" r:id="rId67"/>
    <p:sldId id="407" r:id="rId68"/>
    <p:sldId id="408" r:id="rId69"/>
    <p:sldId id="409" r:id="rId70"/>
    <p:sldId id="415" r:id="rId71"/>
    <p:sldId id="406" r:id="rId72"/>
    <p:sldId id="416" r:id="rId73"/>
    <p:sldId id="431" r:id="rId74"/>
    <p:sldId id="418" r:id="rId75"/>
    <p:sldId id="419" r:id="rId76"/>
    <p:sldId id="413" r:id="rId77"/>
    <p:sldId id="420" r:id="rId78"/>
    <p:sldId id="428" r:id="rId79"/>
    <p:sldId id="429" r:id="rId80"/>
    <p:sldId id="423" r:id="rId81"/>
    <p:sldId id="425" r:id="rId82"/>
    <p:sldId id="424" r:id="rId83"/>
    <p:sldId id="426" r:id="rId84"/>
    <p:sldId id="432" r:id="rId85"/>
    <p:sldId id="434" r:id="rId86"/>
    <p:sldId id="433" r:id="rId87"/>
    <p:sldId id="435" r:id="rId88"/>
    <p:sldId id="436" r:id="rId89"/>
    <p:sldId id="437" r:id="rId90"/>
    <p:sldId id="438" r:id="rId91"/>
    <p:sldId id="439" r:id="rId92"/>
    <p:sldId id="440" r:id="rId93"/>
    <p:sldId id="441" r:id="rId94"/>
    <p:sldId id="442" r:id="rId95"/>
    <p:sldId id="443" r:id="rId96"/>
    <p:sldId id="444" r:id="rId97"/>
    <p:sldId id="445"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92" autoAdjust="0"/>
    <p:restoredTop sz="94714"/>
  </p:normalViewPr>
  <p:slideViewPr>
    <p:cSldViewPr snapToGrid="0">
      <p:cViewPr varScale="1">
        <p:scale>
          <a:sx n="163" d="100"/>
          <a:sy n="163" d="100"/>
        </p:scale>
        <p:origin x="96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2020/3/4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57</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2020/3/4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2020/3/4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2020/3/4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D997B5FA-0921-464F-AAE1-844C04324D75}" type="datetimeFigureOut">
              <a:rPr lang="zh-CN" altLang="en-US" smtClean="0"/>
              <a:t>2020/3/4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50.xml"/><Relationship Id="rId5" Type="http://schemas.openxmlformats.org/officeDocument/2006/relationships/image" Target="../media/image80.png"/><Relationship Id="rId4"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xml"/><Relationship Id="rId1" Type="http://schemas.openxmlformats.org/officeDocument/2006/relationships/tags" Target="../tags/tag51.xml"/><Relationship Id="rId5" Type="http://schemas.openxmlformats.org/officeDocument/2006/relationships/image" Target="../media/image84.png"/><Relationship Id="rId4" Type="http://schemas.openxmlformats.org/officeDocument/2006/relationships/image" Target="../media/image82.png"/></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xml"/><Relationship Id="rId1" Type="http://schemas.openxmlformats.org/officeDocument/2006/relationships/tags" Target="../tags/tag52.xml"/><Relationship Id="rId5" Type="http://schemas.openxmlformats.org/officeDocument/2006/relationships/image" Target="../media/image86.png"/><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Tree>
    <p:custDataLst>
      <p:tags r:id="rId1"/>
    </p:custDataLst>
    <p:extLst>
      <p:ext uri="{BB962C8B-B14F-4D97-AF65-F5344CB8AC3E}">
        <p14:creationId xmlns:p14="http://schemas.microsoft.com/office/powerpoint/2010/main" val="347008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05" y="369277"/>
            <a:ext cx="6553772"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9" name="TextBox 8">
            <a:extLst>
              <a:ext uri="{FF2B5EF4-FFF2-40B4-BE49-F238E27FC236}">
                <a16:creationId xmlns:a16="http://schemas.microsoft.com/office/drawing/2014/main" id="{EA4CDFA4-AC10-AF4A-A54D-96173B1C05C5}"/>
              </a:ext>
            </a:extLst>
          </p:cNvPr>
          <p:cNvSpPr txBox="1"/>
          <p:nvPr/>
        </p:nvSpPr>
        <p:spPr>
          <a:xfrm>
            <a:off x="1216550" y="5478449"/>
            <a:ext cx="2748316"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a:t>
            </a:r>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4.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Tree>
    <p:extLst>
      <p:ext uri="{BB962C8B-B14F-4D97-AF65-F5344CB8AC3E}">
        <p14:creationId xmlns:p14="http://schemas.microsoft.com/office/powerpoint/2010/main" val="23887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21801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16088" y="6285461"/>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Tree>
    <p:extLst>
      <p:ext uri="{BB962C8B-B14F-4D97-AF65-F5344CB8AC3E}">
        <p14:creationId xmlns:p14="http://schemas.microsoft.com/office/powerpoint/2010/main" val="2903169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68811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Tree>
    <p:custDataLst>
      <p:tags r:id="rId1"/>
    </p:custDataLst>
    <p:extLst>
      <p:ext uri="{BB962C8B-B14F-4D97-AF65-F5344CB8AC3E}">
        <p14:creationId xmlns:p14="http://schemas.microsoft.com/office/powerpoint/2010/main" val="4268828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Tree>
    <p:custDataLst>
      <p:tags r:id="rId1"/>
    </p:custDataLst>
    <p:extLst>
      <p:ext uri="{BB962C8B-B14F-4D97-AF65-F5344CB8AC3E}">
        <p14:creationId xmlns:p14="http://schemas.microsoft.com/office/powerpoint/2010/main" val="3081643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Tree>
    <p:extLst>
      <p:ext uri="{BB962C8B-B14F-4D97-AF65-F5344CB8AC3E}">
        <p14:creationId xmlns:p14="http://schemas.microsoft.com/office/powerpoint/2010/main" val="4170364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Tree>
    <p:extLst>
      <p:ext uri="{BB962C8B-B14F-4D97-AF65-F5344CB8AC3E}">
        <p14:creationId xmlns:p14="http://schemas.microsoft.com/office/powerpoint/2010/main" val="3453621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Tree>
    <p:extLst>
      <p:ext uri="{BB962C8B-B14F-4D97-AF65-F5344CB8AC3E}">
        <p14:creationId xmlns:p14="http://schemas.microsoft.com/office/powerpoint/2010/main" val="1667353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Tree>
    <p:extLst>
      <p:ext uri="{BB962C8B-B14F-4D97-AF65-F5344CB8AC3E}">
        <p14:creationId xmlns:p14="http://schemas.microsoft.com/office/powerpoint/2010/main" val="2253014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Tree>
    <p:extLst>
      <p:ext uri="{BB962C8B-B14F-4D97-AF65-F5344CB8AC3E}">
        <p14:creationId xmlns:p14="http://schemas.microsoft.com/office/powerpoint/2010/main" val="3877861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Tree>
    <p:extLst>
      <p:ext uri="{BB962C8B-B14F-4D97-AF65-F5344CB8AC3E}">
        <p14:creationId xmlns:p14="http://schemas.microsoft.com/office/powerpoint/2010/main" val="2001146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Tree>
    <p:extLst>
      <p:ext uri="{BB962C8B-B14F-4D97-AF65-F5344CB8AC3E}">
        <p14:creationId xmlns:p14="http://schemas.microsoft.com/office/powerpoint/2010/main" val="3253669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Tree>
    <p:extLst>
      <p:ext uri="{BB962C8B-B14F-4D97-AF65-F5344CB8AC3E}">
        <p14:creationId xmlns:p14="http://schemas.microsoft.com/office/powerpoint/2010/main" val="1116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Tree>
    <p:extLst>
      <p:ext uri="{BB962C8B-B14F-4D97-AF65-F5344CB8AC3E}">
        <p14:creationId xmlns:p14="http://schemas.microsoft.com/office/powerpoint/2010/main" val="2157007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Tree>
    <p:extLst>
      <p:ext uri="{BB962C8B-B14F-4D97-AF65-F5344CB8AC3E}">
        <p14:creationId xmlns:p14="http://schemas.microsoft.com/office/powerpoint/2010/main" val="268196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Tree>
    <p:extLst>
      <p:ext uri="{BB962C8B-B14F-4D97-AF65-F5344CB8AC3E}">
        <p14:creationId xmlns:p14="http://schemas.microsoft.com/office/powerpoint/2010/main" val="2683319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Tree>
    <p:extLst>
      <p:ext uri="{BB962C8B-B14F-4D97-AF65-F5344CB8AC3E}">
        <p14:creationId xmlns:p14="http://schemas.microsoft.com/office/powerpoint/2010/main" val="4006870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Tree>
    <p:extLst>
      <p:ext uri="{BB962C8B-B14F-4D97-AF65-F5344CB8AC3E}">
        <p14:creationId xmlns:p14="http://schemas.microsoft.com/office/powerpoint/2010/main" val="3129070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Tree>
    <p:extLst>
      <p:ext uri="{BB962C8B-B14F-4D97-AF65-F5344CB8AC3E}">
        <p14:creationId xmlns:p14="http://schemas.microsoft.com/office/powerpoint/2010/main" val="1189431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Tree>
    <p:extLst>
      <p:ext uri="{BB962C8B-B14F-4D97-AF65-F5344CB8AC3E}">
        <p14:creationId xmlns:p14="http://schemas.microsoft.com/office/powerpoint/2010/main" val="996115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82029" y="2136338"/>
            <a:ext cx="302794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4DBE9DE6-4DCE-49D8-A2B0-646A883B4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138" y="2660850"/>
            <a:ext cx="6794421" cy="4272210"/>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345530" y="3151806"/>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345830" y="3886844"/>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345830" y="4621882"/>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345530" y="5356920"/>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spTree>
    <p:custDataLst>
      <p:tags r:id="rId1"/>
    </p:custDataLst>
    <p:extLst>
      <p:ext uri="{BB962C8B-B14F-4D97-AF65-F5344CB8AC3E}">
        <p14:creationId xmlns:p14="http://schemas.microsoft.com/office/powerpoint/2010/main" val="299571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2811539"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Distribution semantics</a:t>
            </a:r>
            <a:endParaRPr lang="en-US" sz="30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5" y="2085937"/>
            <a:ext cx="6715172" cy="369332"/>
          </a:xfrm>
          <a:prstGeom prst="rect">
            <a:avLst/>
          </a:prstGeom>
          <a:noFill/>
        </p:spPr>
        <p:txBody>
          <a:bodyPr wrap="none" rtlCol="0">
            <a:spAutoFit/>
          </a:bodyPr>
          <a:lstStyle/>
          <a:p>
            <a:r>
              <a:rPr lang="en-US"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108" y="3127218"/>
            <a:ext cx="8559783" cy="2198843"/>
          </a:xfrm>
          <a:prstGeom prst="rect">
            <a:avLst/>
          </a:prstGeom>
        </p:spPr>
      </p:pic>
    </p:spTree>
    <p:custDataLst>
      <p:tags r:id="rId1"/>
    </p:custDataLst>
    <p:extLst>
      <p:ext uri="{BB962C8B-B14F-4D97-AF65-F5344CB8AC3E}">
        <p14:creationId xmlns:p14="http://schemas.microsoft.com/office/powerpoint/2010/main" val="700344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6110199"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Word vectors (word embedding, word representation)</a:t>
            </a:r>
            <a:endParaRPr lang="en-US" sz="30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242106"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Distributed representation</a:t>
            </a:r>
            <a:endParaRPr lang="en-US" sz="30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2845266"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Two-dimensional view</a:t>
            </a:r>
            <a:endParaRPr lang="en-US" sz="30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9449" y="782706"/>
            <a:ext cx="3109546" cy="2615968"/>
          </a:xfrm>
          <a:prstGeom prst="rect">
            <a:avLst/>
          </a:prstGeom>
        </p:spPr>
      </p:pic>
    </p:spTree>
    <p:custDataLst>
      <p:tags r:id="rId1"/>
    </p:custDataLst>
    <p:extLst>
      <p:ext uri="{BB962C8B-B14F-4D97-AF65-F5344CB8AC3E}">
        <p14:creationId xmlns:p14="http://schemas.microsoft.com/office/powerpoint/2010/main" val="1120969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658339" cy="523220"/>
          </a:xfrm>
          <a:prstGeom prst="rect">
            <a:avLst/>
          </a:prstGeom>
          <a:noFill/>
        </p:spPr>
        <p:txBody>
          <a:bodyPr wrap="none" rtlCol="0">
            <a:spAutoFit/>
          </a:bodyPr>
          <a:lstStyle/>
          <a:p>
            <a:r>
              <a:rPr lang="en-US" sz="28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9" y="2510962"/>
            <a:ext cx="7778262" cy="2977661"/>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9" y="1486286"/>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658339" cy="523220"/>
          </a:xfrm>
          <a:prstGeom prst="rect">
            <a:avLst/>
          </a:prstGeom>
          <a:noFill/>
        </p:spPr>
        <p:txBody>
          <a:bodyPr wrap="none" rtlCol="0">
            <a:spAutoFit/>
          </a:bodyPr>
          <a:lstStyle/>
          <a:p>
            <a:r>
              <a:rPr lang="en-US" sz="28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Tree>
    <p:custDataLst>
      <p:tags r:id="rId1"/>
    </p:custDataLst>
    <p:extLst>
      <p:ext uri="{BB962C8B-B14F-4D97-AF65-F5344CB8AC3E}">
        <p14:creationId xmlns:p14="http://schemas.microsoft.com/office/powerpoint/2010/main" val="6007377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75108" cy="523220"/>
          </a:xfrm>
          <a:prstGeom prst="rect">
            <a:avLst/>
          </a:prstGeom>
          <a:noFill/>
        </p:spPr>
        <p:txBody>
          <a:bodyPr wrap="none" rtlCol="0">
            <a:spAutoFit/>
          </a:bodyPr>
          <a:lstStyle/>
          <a:p>
            <a:r>
              <a:rPr lang="en-US" sz="28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75108" cy="523220"/>
          </a:xfrm>
          <a:prstGeom prst="rect">
            <a:avLst/>
          </a:prstGeom>
          <a:noFill/>
        </p:spPr>
        <p:txBody>
          <a:bodyPr wrap="none" rtlCol="0">
            <a:spAutoFit/>
          </a:bodyPr>
          <a:lstStyle/>
          <a:p>
            <a:r>
              <a:rPr lang="en-US" sz="28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122" y="478779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6122" y="1828874"/>
            <a:ext cx="7420708" cy="823951"/>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16" name="圖片 15">
            <a:extLst>
              <a:ext uri="{FF2B5EF4-FFF2-40B4-BE49-F238E27FC236}">
                <a16:creationId xmlns:a16="http://schemas.microsoft.com/office/drawing/2014/main" id="{83D04DFD-BFAD-4A04-8E45-0856876F052B}"/>
              </a:ext>
            </a:extLst>
          </p:cNvPr>
          <p:cNvPicPr>
            <a:picLocks noChangeAspect="1"/>
          </p:cNvPicPr>
          <p:nvPr/>
        </p:nvPicPr>
        <p:blipFill rotWithShape="1">
          <a:blip r:embed="rId4">
            <a:extLst>
              <a:ext uri="{28A0092B-C50C-407E-A947-70E740481C1C}">
                <a14:useLocalDpi xmlns:a14="http://schemas.microsoft.com/office/drawing/2010/main" val="0"/>
              </a:ext>
            </a:extLst>
          </a:blip>
          <a:srcRect l="55039"/>
          <a:stretch/>
        </p:blipFill>
        <p:spPr>
          <a:xfrm>
            <a:off x="5499322" y="2832673"/>
            <a:ext cx="3336415" cy="823951"/>
          </a:xfrm>
          <a:prstGeom prst="rect">
            <a:avLst/>
          </a:prstGeom>
        </p:spPr>
      </p:pic>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3" y="3589202"/>
            <a:ext cx="4497998" cy="1105440"/>
          </a:xfrm>
          <a:prstGeom prst="rect">
            <a:avLst/>
          </a:prstGeom>
        </p:spPr>
      </p:pic>
    </p:spTree>
    <p:custDataLst>
      <p:tags r:id="rId1"/>
    </p:custDataLst>
    <p:extLst>
      <p:ext uri="{BB962C8B-B14F-4D97-AF65-F5344CB8AC3E}">
        <p14:creationId xmlns:p14="http://schemas.microsoft.com/office/powerpoint/2010/main" val="7118467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225055" cy="523220"/>
          </a:xfrm>
          <a:prstGeom prst="rect">
            <a:avLst/>
          </a:prstGeom>
          <a:noFill/>
        </p:spPr>
        <p:txBody>
          <a:bodyPr wrap="none" rtlCol="0">
            <a:spAutoFit/>
          </a:bodyPr>
          <a:lstStyle/>
          <a:p>
            <a:r>
              <a:rPr lang="en-US" sz="28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Tree>
    <p:custDataLst>
      <p:tags r:id="rId1"/>
    </p:custDataLst>
    <p:extLst>
      <p:ext uri="{BB962C8B-B14F-4D97-AF65-F5344CB8AC3E}">
        <p14:creationId xmlns:p14="http://schemas.microsoft.com/office/powerpoint/2010/main" val="32244402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225055" cy="523220"/>
          </a:xfrm>
          <a:prstGeom prst="rect">
            <a:avLst/>
          </a:prstGeom>
          <a:noFill/>
        </p:spPr>
        <p:txBody>
          <a:bodyPr wrap="none" rtlCol="0">
            <a:spAutoFit/>
          </a:bodyPr>
          <a:lstStyle/>
          <a:p>
            <a:r>
              <a:rPr lang="en-US" sz="2800" dirty="0"/>
              <a:t>To train the model: Compute all vector gradients</a:t>
            </a:r>
          </a:p>
        </p:txBody>
      </p:sp>
    </p:spTree>
    <p:custDataLst>
      <p:tags r:id="rId1"/>
    </p:custDataLst>
    <p:extLst>
      <p:ext uri="{BB962C8B-B14F-4D97-AF65-F5344CB8AC3E}">
        <p14:creationId xmlns:p14="http://schemas.microsoft.com/office/powerpoint/2010/main" val="14226577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11288</TotalTime>
  <Words>1884</Words>
  <Application>Microsoft Office PowerPoint</Application>
  <PresentationFormat>寬螢幕</PresentationFormat>
  <Paragraphs>251</Paragraphs>
  <Slides>97</Slides>
  <Notes>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97</vt:i4>
      </vt:variant>
    </vt:vector>
  </HeadingPairs>
  <TitlesOfParts>
    <vt:vector size="105" baseType="lpstr">
      <vt:lpstr>-apple-system</vt:lpstr>
      <vt:lpstr>等线</vt:lpstr>
      <vt:lpstr>NimbusRomNo9L</vt:lpstr>
      <vt:lpstr>Arial</vt:lpstr>
      <vt:lpstr>Calibri</vt:lpstr>
      <vt:lpstr>Calibri Light</vt:lpstr>
      <vt:lpstr>Verdana</vt:lpstr>
      <vt:lpstr>千图网海量PPT模板www.58pic.com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quert</cp:lastModifiedBy>
  <cp:revision>198</cp:revision>
  <dcterms:created xsi:type="dcterms:W3CDTF">2018-07-10T18:03:00Z</dcterms:created>
  <dcterms:modified xsi:type="dcterms:W3CDTF">2020-03-05T13:40:06Z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